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67" r:id="rId3"/>
    <p:sldId id="268" r:id="rId4"/>
    <p:sldId id="272" r:id="rId5"/>
    <p:sldId id="258" r:id="rId6"/>
    <p:sldId id="273" r:id="rId7"/>
    <p:sldId id="274" r:id="rId8"/>
    <p:sldId id="275" r:id="rId9"/>
    <p:sldId id="262" r:id="rId10"/>
    <p:sldId id="263" r:id="rId11"/>
    <p:sldId id="271" r:id="rId12"/>
  </p:sldIdLst>
  <p:sldSz cx="14630400" cy="8229600"/>
  <p:notesSz cx="8229600" cy="14630400"/>
  <p:embeddedFontLs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Informal Roman" panose="030604020304060B0204" pitchFamily="66" charset="0"/>
      <p:regular r:id="rId18"/>
    </p:embeddedFont>
    <p:embeddedFont>
      <p:font typeface="Libre Baskerville" panose="02000000000000000000" pitchFamily="2" charset="0"/>
      <p:regular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43" y="13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52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BA8CD-A518-74D6-401C-6502A25BF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957D8-996C-6666-FEFD-6BE3C08CB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491BB3-7FA9-D9C3-BF4D-66066A007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DBAF9-C3AC-F384-5857-62548FC371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3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DB6B9-F240-3274-CFFE-C3DB728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BE9C4-5F64-BF00-5D61-C5E9C66E5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B9B13-7525-B8AA-62CD-CACFFDB6C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BC907-507E-D0AF-6AE1-E1CA59CA6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9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flickr.com/photos/wissenstransfer/7358258958" TargetMode="External"/><Relationship Id="rId4" Type="http://schemas.openxmlformats.org/officeDocument/2006/relationships/hyperlink" Target="https://freepngclipart.com/png/77671-thank-for-youtube-blog-listening-you-cartoo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6D2B290-31C1-4330-F58E-D8499D055D9F}"/>
              </a:ext>
            </a:extLst>
          </p:cNvPr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Ski-Service Backend: Ein Blick hinter die Kulissen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C60D21F-736D-E0D9-3939-80E6EF53A7BA}"/>
              </a:ext>
            </a:extLst>
          </p:cNvPr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Herzlich willkommen! In dieser Präsentation werfen wir einen Blick auf das Backend unseres Ski-Service-Systems. Entdecken Sie, wie wir die Abläufe optimieren, Ihre Daten schützen und die Benutzererfahrung verbessern.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5912EE5-502C-2510-740D-6B8A74922F2C}"/>
              </a:ext>
            </a:extLst>
          </p:cNvPr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de-CH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DE0C75CB-E282-A6E4-E36B-524DE39A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43F5984-8AC1-18F3-9097-3960E019C643}"/>
              </a:ext>
            </a:extLst>
          </p:cNvPr>
          <p:cNvSpPr/>
          <p:nvPr/>
        </p:nvSpPr>
        <p:spPr>
          <a:xfrm>
            <a:off x="12313488" y="7712824"/>
            <a:ext cx="2316912" cy="5234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9CE025F8-F422-B812-12F8-18A32E3F4FB7}"/>
              </a:ext>
            </a:extLst>
          </p:cNvPr>
          <p:cNvSpPr/>
          <p:nvPr/>
        </p:nvSpPr>
        <p:spPr>
          <a:xfrm>
            <a:off x="12313488" y="7757108"/>
            <a:ext cx="30551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454240"/>
                </a:solidFill>
                <a:latin typeface="Informal Roman" panose="030604020304060B0204" pitchFamily="66" charset="0"/>
                <a:ea typeface="DM Sans Bold" pitchFamily="34" charset="-122"/>
                <a:cs typeface="DM Sans Bold" pitchFamily="34" charset="-120"/>
              </a:rPr>
              <a:t>Von Anthony &amp; Nesim </a:t>
            </a:r>
            <a:endParaRPr lang="en-US" sz="2000" dirty="0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019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Fazit und </a:t>
            </a:r>
            <a:r>
              <a:rPr lang="en-US" sz="445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Ausblick</a:t>
            </a:r>
            <a:b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</a:b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(Lesson Learned)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927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Mit unserem Ski-Service Backend ermöglichen wir Ihnen einen reibungslosen und effizienten Betrieb Ihres Ski-Service. In Zukunft werden wir weitere innovative Features einführen, um die Abläufe noch weiter zu optimieren.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70596" y="732873"/>
            <a:ext cx="911542" cy="685315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73324" y="411694"/>
            <a:ext cx="579185" cy="6625697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654" y="408508"/>
            <a:ext cx="5556166" cy="6318954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DB7FC6-256F-01B6-AA5B-A5B2B31B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25" y="1180669"/>
            <a:ext cx="3198493" cy="4791751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2136" y="1285875"/>
            <a:ext cx="8748261" cy="629075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38F53DCE-BFCB-8384-38C8-5FD9D7C25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54292" y="2207620"/>
            <a:ext cx="7224876" cy="44613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AF144AF-AD14-3322-9780-E6AABD6B7D76}"/>
              </a:ext>
            </a:extLst>
          </p:cNvPr>
          <p:cNvSpPr txBox="1"/>
          <p:nvPr/>
        </p:nvSpPr>
        <p:spPr>
          <a:xfrm>
            <a:off x="11852075" y="8242300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5" tooltip="https://www.flickr.com/photos/wissenstransfer/735825895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3DCED09-840D-C0AD-6215-691881B6C4CA}"/>
              </a:ext>
            </a:extLst>
          </p:cNvPr>
          <p:cNvSpPr txBox="1"/>
          <p:nvPr/>
        </p:nvSpPr>
        <p:spPr>
          <a:xfrm>
            <a:off x="9181275" y="8242300"/>
            <a:ext cx="265810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4" tooltip="https://freepngclipart.com/png/77671-thank-for-youtube-blog-listening-you-carto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220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FB04A6-2492-44E8-4D58-570BCB203262}"/>
              </a:ext>
            </a:extLst>
          </p:cNvPr>
          <p:cNvSpPr/>
          <p:nvPr/>
        </p:nvSpPr>
        <p:spPr>
          <a:xfrm>
            <a:off x="432316" y="339685"/>
            <a:ext cx="3088362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Inhalt</a:t>
            </a:r>
            <a:endParaRPr lang="en-US" sz="2400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1509306-147C-498F-56EF-4639B285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657" y="841979"/>
            <a:ext cx="908912" cy="14544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C25F81E9-6544-4CC1-A3F5-1F0DC3173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838" y="2102784"/>
            <a:ext cx="908907" cy="1454392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69596EF2-EDC3-224E-BACB-846E348AE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833" y="3373364"/>
            <a:ext cx="908912" cy="14544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04B43EBB-EECA-5D5A-F3CA-7AAEE06B7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833" y="4624387"/>
            <a:ext cx="908912" cy="14544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BF3F3B6B-B31C-2433-079F-FA0094F83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838" y="5875410"/>
            <a:ext cx="908912" cy="145440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F8240D1E-5E0C-9AD2-81F5-14C9F0784A50}"/>
              </a:ext>
            </a:extLst>
          </p:cNvPr>
          <p:cNvSpPr/>
          <p:nvPr/>
        </p:nvSpPr>
        <p:spPr>
          <a:xfrm>
            <a:off x="3520678" y="436723"/>
            <a:ext cx="2899767" cy="342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Informieren: Die Basis für Erfolg</a:t>
            </a:r>
            <a:endParaRPr lang="en-US" sz="24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A98AF76-5C7E-18D0-36BD-61D7D818B4B4}"/>
              </a:ext>
            </a:extLst>
          </p:cNvPr>
          <p:cNvSpPr/>
          <p:nvPr/>
        </p:nvSpPr>
        <p:spPr>
          <a:xfrm>
            <a:off x="3520678" y="1483568"/>
            <a:ext cx="2899767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Planen: Optimieren und Vorbereiten</a:t>
            </a:r>
            <a:endParaRPr lang="en-US" sz="24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4E4126E-AFB1-AA3C-1236-CCB93169F63A}"/>
              </a:ext>
            </a:extLst>
          </p:cNvPr>
          <p:cNvSpPr/>
          <p:nvPr/>
        </p:nvSpPr>
        <p:spPr>
          <a:xfrm>
            <a:off x="3553876" y="2829980"/>
            <a:ext cx="3022640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Entscheiden: Die richtige Wahl treffen</a:t>
            </a:r>
            <a:endParaRPr lang="en-US" sz="24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1F763B2E-4007-F9FC-0481-D360910F152C}"/>
              </a:ext>
            </a:extLst>
          </p:cNvPr>
          <p:cNvSpPr/>
          <p:nvPr/>
        </p:nvSpPr>
        <p:spPr>
          <a:xfrm>
            <a:off x="3553876" y="4010301"/>
            <a:ext cx="3516987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Realisieren: Von der Planung zur Umsetzung</a:t>
            </a:r>
            <a:endParaRPr lang="en-US" sz="24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20667BB-5E78-D1ED-5D9B-F06BCED94D9B}"/>
              </a:ext>
            </a:extLst>
          </p:cNvPr>
          <p:cNvSpPr/>
          <p:nvPr/>
        </p:nvSpPr>
        <p:spPr>
          <a:xfrm>
            <a:off x="3521074" y="5287122"/>
            <a:ext cx="2414588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Kontrollieren: Qualität sichern</a:t>
            </a:r>
            <a:endParaRPr lang="en-US" sz="24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895C30E2-C098-4697-BB49-6B21A86DC57F}"/>
              </a:ext>
            </a:extLst>
          </p:cNvPr>
          <p:cNvSpPr/>
          <p:nvPr/>
        </p:nvSpPr>
        <p:spPr>
          <a:xfrm>
            <a:off x="3521074" y="6409610"/>
            <a:ext cx="182606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Auswerten: Live-Demo</a:t>
            </a:r>
            <a:endParaRPr lang="en-US" sz="2400" dirty="0"/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F4D3DF28-A31D-F747-5C8C-8EA1127FDD8E}"/>
              </a:ext>
            </a:extLst>
          </p:cNvPr>
          <p:cNvSpPr/>
          <p:nvPr/>
        </p:nvSpPr>
        <p:spPr>
          <a:xfrm>
            <a:off x="3521074" y="7643931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Fazit und Ausblick</a:t>
            </a:r>
            <a:endParaRPr lang="en-US" sz="240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A5AB42D3-E316-A6F5-23B8-14BA3C514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838" y="-205667"/>
            <a:ext cx="908911" cy="1234321"/>
          </a:xfrm>
          <a:prstGeom prst="rect">
            <a:avLst/>
          </a:prstGeom>
        </p:spPr>
      </p:pic>
      <p:pic>
        <p:nvPicPr>
          <p:cNvPr id="16" name="Image 6" descr="preencoded.png">
            <a:extLst>
              <a:ext uri="{FF2B5EF4-FFF2-40B4-BE49-F238E27FC236}">
                <a16:creationId xmlns:a16="http://schemas.microsoft.com/office/drawing/2014/main" id="{24AB3207-8723-441D-0B05-ACFD29E19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6657" y="7095054"/>
            <a:ext cx="908912" cy="1282402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8F178830-06ED-0214-832B-48089AD77F7F}"/>
              </a:ext>
            </a:extLst>
          </p:cNvPr>
          <p:cNvSpPr/>
          <p:nvPr/>
        </p:nvSpPr>
        <p:spPr>
          <a:xfrm>
            <a:off x="12313488" y="7706142"/>
            <a:ext cx="2316912" cy="5234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b="1" dirty="0">
                <a:solidFill>
                  <a:srgbClr val="454240"/>
                </a:solidFill>
                <a:latin typeface="Informal Roman" panose="030604020304060B0204" pitchFamily="66" charset="0"/>
                <a:ea typeface="DM Sans Bold" pitchFamily="34" charset="-122"/>
                <a:cs typeface="DM Sans Bold" pitchFamily="34" charset="-120"/>
              </a:rPr>
              <a:t>Von Anthony &amp; Nesim </a:t>
            </a:r>
            <a:endParaRPr lang="en-US" sz="1800" dirty="0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04405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B1B91B8-1847-3A5A-8A1D-57BA3EACB378}"/>
              </a:ext>
            </a:extLst>
          </p:cNvPr>
          <p:cNvSpPr/>
          <p:nvPr/>
        </p:nvSpPr>
        <p:spPr>
          <a:xfrm>
            <a:off x="12313488" y="7706142"/>
            <a:ext cx="2316912" cy="5234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b="1" dirty="0">
                <a:solidFill>
                  <a:srgbClr val="454240"/>
                </a:solidFill>
                <a:latin typeface="Informal Roman" panose="030604020304060B0204" pitchFamily="66" charset="0"/>
                <a:ea typeface="DM Sans Bold" pitchFamily="34" charset="-122"/>
                <a:cs typeface="DM Sans Bold" pitchFamily="34" charset="-120"/>
              </a:rPr>
              <a:t>Von Anthony &amp; Nesim </a:t>
            </a:r>
            <a:endParaRPr lang="en-US" sz="1800" dirty="0">
              <a:latin typeface="Informal Roman" panose="030604020304060B0204" pitchFamily="66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A8C8CDE-52EF-3FE5-57B0-E6906D9DE952}"/>
              </a:ext>
            </a:extLst>
          </p:cNvPr>
          <p:cNvSpPr/>
          <p:nvPr/>
        </p:nvSpPr>
        <p:spPr>
          <a:xfrm>
            <a:off x="793790" y="520385"/>
            <a:ext cx="9562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Informieren: Die Basis für Erfolg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8FF9F87-CFD6-B12E-1FB4-A0130FB4A748}"/>
              </a:ext>
            </a:extLst>
          </p:cNvPr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03B6439-E668-6340-D2EE-73E542024623}"/>
              </a:ext>
            </a:extLst>
          </p:cNvPr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E4AA73C-D4B3-6419-C75C-01D0A3984E0C}"/>
              </a:ext>
            </a:extLst>
          </p:cNvPr>
          <p:cNvSpPr/>
          <p:nvPr/>
        </p:nvSpPr>
        <p:spPr>
          <a:xfrm>
            <a:off x="7599521" y="3815715"/>
            <a:ext cx="3011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C7A2FA-3939-B1D6-2C64-0E21D513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388072"/>
            <a:ext cx="8805957" cy="60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29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7D785-B782-6D90-52A9-6A3995C1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427E3E8-90FB-AD26-97CF-DEE52605B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878C0E5-F354-30FD-994B-388491014BFB}"/>
              </a:ext>
            </a:extLst>
          </p:cNvPr>
          <p:cNvSpPr/>
          <p:nvPr/>
        </p:nvSpPr>
        <p:spPr>
          <a:xfrm>
            <a:off x="542926" y="504825"/>
            <a:ext cx="7807286" cy="1842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Planen: Optimieren und Vorbereiten</a:t>
            </a:r>
            <a:endParaRPr lang="en-US" sz="44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6B1B4E72-66C6-8C1D-8E71-9BDA177EF774}"/>
              </a:ext>
            </a:extLst>
          </p:cNvPr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6101CBC-6892-B037-FD30-A9AE6D15C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27" y="2085976"/>
            <a:ext cx="7417684" cy="52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9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 20" descr="Ein Bild, das Text, Screenshot, Schrift, Diagramm enthält.">
            <a:extLst>
              <a:ext uri="{FF2B5EF4-FFF2-40B4-BE49-F238E27FC236}">
                <a16:creationId xmlns:a16="http://schemas.microsoft.com/office/drawing/2014/main" id="{82276048-D3C6-C240-410A-0456BEC1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217" y="80667"/>
            <a:ext cx="10546754" cy="8068266"/>
          </a:xfrm>
          <a:prstGeom prst="rect">
            <a:avLst/>
          </a:prstGeom>
          <a:ln>
            <a:noFill/>
          </a:ln>
        </p:spPr>
      </p:pic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005840" y="6714736"/>
            <a:ext cx="8220585" cy="109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CAB89C-307B-F3DA-0510-CAD57B3AA642}"/>
              </a:ext>
            </a:extLst>
          </p:cNvPr>
          <p:cNvSpPr txBox="1"/>
          <p:nvPr/>
        </p:nvSpPr>
        <p:spPr>
          <a:xfrm>
            <a:off x="121920" y="6058544"/>
            <a:ext cx="7320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PSP </a:t>
            </a:r>
            <a:r>
              <a:rPr lang="en-US" sz="180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Ansicht</a:t>
            </a:r>
            <a:br>
              <a:rPr lang="en-US" sz="1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</a:br>
            <a:r>
              <a:rPr lang="en-US" sz="1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</a:t>
            </a:r>
            <a:r>
              <a:rPr lang="en-US" sz="180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Projektstrukturplan</a:t>
            </a:r>
            <a:r>
              <a:rPr lang="en-US" sz="1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)</a:t>
            </a:r>
            <a:endParaRPr lang="de-C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F288-4338-5D26-B029-D9B6FCBB1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5DD03E8-0889-0150-C1D3-67B9AF619F2A}"/>
              </a:ext>
            </a:extLst>
          </p:cNvPr>
          <p:cNvSpPr/>
          <p:nvPr/>
        </p:nvSpPr>
        <p:spPr>
          <a:xfrm>
            <a:off x="12313488" y="7706142"/>
            <a:ext cx="2316912" cy="5234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b="1" dirty="0">
                <a:solidFill>
                  <a:srgbClr val="454240"/>
                </a:solidFill>
                <a:latin typeface="Informal Roman" panose="030604020304060B0204" pitchFamily="66" charset="0"/>
                <a:ea typeface="DM Sans Bold" pitchFamily="34" charset="-122"/>
                <a:cs typeface="DM Sans Bold" pitchFamily="34" charset="-120"/>
              </a:rPr>
              <a:t>Von Anthony &amp; Nesim </a:t>
            </a:r>
            <a:endParaRPr lang="en-US" sz="1800" dirty="0">
              <a:latin typeface="Informal Roman" panose="030604020304060B0204" pitchFamily="66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00A0A7E-2C49-1FB6-BF42-FD82A418BF94}"/>
              </a:ext>
            </a:extLst>
          </p:cNvPr>
          <p:cNvSpPr/>
          <p:nvPr/>
        </p:nvSpPr>
        <p:spPr>
          <a:xfrm>
            <a:off x="5728732" y="238040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Entscheiden</a:t>
            </a:r>
            <a:endParaRPr lang="en-US" sz="35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52142C8F-EEA9-C93E-0933-1DBB6878C7E0}"/>
              </a:ext>
            </a:extLst>
          </p:cNvPr>
          <p:cNvSpPr/>
          <p:nvPr/>
        </p:nvSpPr>
        <p:spPr>
          <a:xfrm>
            <a:off x="6114812" y="5031581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217BB72-BB4B-9376-1089-6D11E3652A84}"/>
              </a:ext>
            </a:extLst>
          </p:cNvPr>
          <p:cNvSpPr/>
          <p:nvPr/>
        </p:nvSpPr>
        <p:spPr>
          <a:xfrm>
            <a:off x="6114812" y="6485811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E6582F52-F0B9-9EA5-F61F-C2D44DC7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43230" cy="60648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77CDD58-4124-B19A-0C02-67973C19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33" y="912564"/>
            <a:ext cx="6343130" cy="690047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5A64895-6166-F459-017C-8EED99DAA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35" y="6685064"/>
            <a:ext cx="4652425" cy="10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840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A8ADC-D402-AAF1-F1E1-E3F99DCE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EAA8ABB-E28C-4BD6-B2CD-376882E92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0D456ED-64BA-3629-6F46-C18FFACD0732}"/>
              </a:ext>
            </a:extLst>
          </p:cNvPr>
          <p:cNvSpPr/>
          <p:nvPr/>
        </p:nvSpPr>
        <p:spPr>
          <a:xfrm>
            <a:off x="10516324" y="815677"/>
            <a:ext cx="3708414" cy="4483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Realisieren: Von der Planung zur Umsetzung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020" y="1"/>
            <a:ext cx="2935661" cy="5777808"/>
            <a:chOff x="329184" y="1"/>
            <a:chExt cx="524256" cy="577780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347" y="815677"/>
            <a:ext cx="9218752" cy="67954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28D7EEA-536A-BAF2-1612-A54BC4E4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1" r="2" b="2"/>
          <a:stretch/>
        </p:blipFill>
        <p:spPr>
          <a:xfrm>
            <a:off x="1195635" y="1166682"/>
            <a:ext cx="4059936" cy="6057282"/>
          </a:xfrm>
          <a:prstGeom prst="rect">
            <a:avLst/>
          </a:prstGeom>
        </p:spPr>
      </p:pic>
      <p:pic>
        <p:nvPicPr>
          <p:cNvPr id="21" name="Grafik 20" descr="Ein Bild, das Text, Schrift, Quittung enthält.&#10;&#10;Automatisch generierte Beschreibung">
            <a:extLst>
              <a:ext uri="{FF2B5EF4-FFF2-40B4-BE49-F238E27FC236}">
                <a16:creationId xmlns:a16="http://schemas.microsoft.com/office/drawing/2014/main" id="{23A77F53-F5B3-B7AB-4DDB-5A9C13CC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296"/>
          <a:stretch/>
        </p:blipFill>
        <p:spPr>
          <a:xfrm>
            <a:off x="5854046" y="1"/>
            <a:ext cx="1898114" cy="76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4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46B30-97F3-41F0-CED6-1B043B189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5096117-DCE4-A9C2-CB2C-02711D5769B7}"/>
              </a:ext>
            </a:extLst>
          </p:cNvPr>
          <p:cNvSpPr/>
          <p:nvPr/>
        </p:nvSpPr>
        <p:spPr>
          <a:xfrm>
            <a:off x="8797660" y="815676"/>
            <a:ext cx="5006393" cy="4719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Kontrollieren: Qualität sichern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084657" y="3858134"/>
            <a:ext cx="1608491" cy="5777807"/>
            <a:chOff x="329184" y="2"/>
            <a:chExt cx="524256" cy="57778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347" y="447039"/>
            <a:ext cx="7340135" cy="72824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E9C8DB7-DEA6-70F4-CC2E-75F1CA81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75" y="133859"/>
            <a:ext cx="5906943" cy="736067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9423994-2E7E-FB5B-7544-548C98220856}"/>
              </a:ext>
            </a:extLst>
          </p:cNvPr>
          <p:cNvSpPr/>
          <p:nvPr/>
        </p:nvSpPr>
        <p:spPr>
          <a:xfrm>
            <a:off x="12313488" y="7706142"/>
            <a:ext cx="2316912" cy="5234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l">
              <a:lnSpc>
                <a:spcPts val="31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454240"/>
                </a:solidFill>
                <a:latin typeface="Informal Roman" panose="030604020304060B0204" pitchFamily="66" charset="0"/>
                <a:ea typeface="DM Sans Bold" pitchFamily="34" charset="-122"/>
                <a:cs typeface="DM Sans Bold" pitchFamily="34" charset="-120"/>
              </a:rPr>
              <a:t>Von Anthony &amp; Nesim </a:t>
            </a:r>
            <a:endParaRPr lang="en-US" sz="1800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BC69AF-AE9D-43C7-A183-244646418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8030" r="-1" b="-1"/>
          <a:stretch/>
        </p:blipFill>
        <p:spPr>
          <a:xfrm>
            <a:off x="20" y="10"/>
            <a:ext cx="5972840" cy="82295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64232A-D912-4882-BF58-10491811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5200" y="5062686"/>
            <a:ext cx="6751035" cy="250718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E4E9D8-6D9C-4646-83A2-11844D84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6688" y="4651206"/>
            <a:ext cx="5817870" cy="82296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0"/>
          <p:cNvSpPr/>
          <p:nvPr/>
        </p:nvSpPr>
        <p:spPr>
          <a:xfrm>
            <a:off x="8127309" y="4738988"/>
            <a:ext cx="5189221" cy="647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Auswerten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Live-Demo</a:t>
            </a:r>
          </a:p>
        </p:txBody>
      </p:sp>
      <p:sp>
        <p:nvSpPr>
          <p:cNvPr id="4" name="Text 1"/>
          <p:cNvSpPr/>
          <p:nvPr/>
        </p:nvSpPr>
        <p:spPr>
          <a:xfrm>
            <a:off x="7717365" y="5636757"/>
            <a:ext cx="6048041" cy="172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Grafik 5" descr="Skifahrer in Schneewolke">
            <a:extLst>
              <a:ext uri="{FF2B5EF4-FFF2-40B4-BE49-F238E27FC236}">
                <a16:creationId xmlns:a16="http://schemas.microsoft.com/office/drawing/2014/main" id="{8C841EEB-DB97-4530-6576-34DF57624C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0" r="29478" b="-1"/>
          <a:stretch/>
        </p:blipFill>
        <p:spPr>
          <a:xfrm>
            <a:off x="5972860" y="10"/>
            <a:ext cx="8657540" cy="82295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186BBBD-2AA7-BB96-F51E-9B7C66E84BB3}"/>
              </a:ext>
            </a:extLst>
          </p:cNvPr>
          <p:cNvSpPr/>
          <p:nvPr/>
        </p:nvSpPr>
        <p:spPr>
          <a:xfrm>
            <a:off x="7655517" y="5386383"/>
            <a:ext cx="5642904" cy="1761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Auswerten</a:t>
            </a: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Live-Demo</a:t>
            </a:r>
          </a:p>
          <a:p>
            <a:pPr algn="ctr"/>
            <a:endParaRPr lang="de-CH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Benutzerdefiniert</PresentationFormat>
  <Paragraphs>32</Paragraphs>
  <Slides>11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Informal Roman</vt:lpstr>
      <vt:lpstr>Libre Baskerville</vt:lpstr>
      <vt:lpstr>DM Sans</vt:lpstr>
      <vt:lpstr>Calibri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Nesim Abdelaziz</cp:lastModifiedBy>
  <cp:revision>6</cp:revision>
  <dcterms:created xsi:type="dcterms:W3CDTF">2024-12-04T17:22:07Z</dcterms:created>
  <dcterms:modified xsi:type="dcterms:W3CDTF">2024-12-06T08:33:40Z</dcterms:modified>
</cp:coreProperties>
</file>